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0693400" cy="7562850"/>
  <p:notesSz cx="10693400" cy="75628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35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3"/>
            <a:ext cx="9624059" cy="121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10"/>
            <a:ext cx="9899507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9870"/>
            <a:ext cx="10692003" cy="7180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8202"/>
            <a:ext cx="10692003" cy="6723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8202"/>
            <a:ext cx="10692003" cy="6723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5889" y="10"/>
            <a:ext cx="10420228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6664"/>
            <a:ext cx="10692003" cy="66668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269" y="10"/>
            <a:ext cx="10435590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5293"/>
            <a:ext cx="10692003" cy="71894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063"/>
            <a:ext cx="10692003" cy="7407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86375"/>
            <a:ext cx="10692003" cy="6987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83234"/>
            <a:ext cx="10692003" cy="65935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0899"/>
            <a:ext cx="10692003" cy="73982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8685"/>
            <a:ext cx="10692003" cy="6662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55218"/>
            <a:ext cx="10692003" cy="68496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81570"/>
            <a:ext cx="10692003" cy="65970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8685"/>
            <a:ext cx="10692003" cy="6662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0605" y="10"/>
            <a:ext cx="8630655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7858" y="10"/>
            <a:ext cx="8376147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30281"/>
            <a:ext cx="10692003" cy="6699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24007"/>
            <a:ext cx="10692003" cy="65121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4802"/>
            <a:ext cx="10692003" cy="7410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7304"/>
            <a:ext cx="10691987" cy="66654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594" y="10"/>
            <a:ext cx="8552809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447"/>
            <a:ext cx="10692003" cy="74392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5956"/>
            <a:ext cx="10692003" cy="7248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87456"/>
            <a:ext cx="10692003" cy="6185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6924"/>
            <a:ext cx="10692003" cy="73461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27"/>
            <a:ext cx="10691987" cy="73040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Benutzerdefiniert</PresentationFormat>
  <Paragraphs>0</Paragraphs>
  <Slides>28</Slides>
  <Notes>28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Webserver</cp:lastModifiedBy>
  <cp:revision>1</cp:revision>
  <dcterms:created xsi:type="dcterms:W3CDTF">2019-10-24T23:09:47Z</dcterms:created>
  <dcterms:modified xsi:type="dcterms:W3CDTF">2019-10-24T21:09:54Z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2019-10-24T00:00:00Z</vt:filetime>
  </property>
  <property fmtid="{D5CDD505-2E9C-101B-9397-08002B2CF9AE}" pid="3" name="LastSaved">
    <vt:filetime>2019-10-24T00:00:00Z</vt:filetime>
  </property>
</Properties>
</file>