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0693400" cy="7562850"/>
  <p:notesSz cx="10693400" cy="75628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79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79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513"/>
            <a:ext cx="9624059" cy="121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5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82594"/>
            <a:ext cx="10692003" cy="6594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1450"/>
            <a:ext cx="10692003" cy="7377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6812"/>
            <a:ext cx="10692003" cy="7346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5956"/>
            <a:ext cx="10692003" cy="7248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633"/>
            <a:ext cx="10692003" cy="7510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0281"/>
            <a:ext cx="10692003" cy="669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3828"/>
            <a:ext cx="10692003" cy="6612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8304"/>
            <a:ext cx="10692003" cy="6663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6146"/>
            <a:ext cx="10692003" cy="69077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9447"/>
            <a:ext cx="10692003" cy="6661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8715"/>
            <a:ext cx="10692003" cy="6562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5197"/>
            <a:ext cx="10692003" cy="69498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0281"/>
            <a:ext cx="10692003" cy="669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190" y="11"/>
            <a:ext cx="1044561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918"/>
            <a:ext cx="10691987" cy="710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918"/>
            <a:ext cx="10691987" cy="710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648" y="10"/>
            <a:ext cx="10466588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4086"/>
            <a:ext cx="10692003" cy="6772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0453"/>
            <a:ext cx="10692003" cy="6899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9048"/>
            <a:ext cx="10692003" cy="6521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8653"/>
            <a:ext cx="10692003" cy="6842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6765" y="10"/>
            <a:ext cx="9118335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1559"/>
            <a:ext cx="10692003" cy="7156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5160"/>
            <a:ext cx="10692003" cy="6349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9534"/>
            <a:ext cx="10692003" cy="6461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71829"/>
            <a:ext cx="10692003" cy="6216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8088"/>
            <a:ext cx="10692003" cy="6643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951" y="10"/>
            <a:ext cx="10460217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562"/>
            <a:ext cx="10692003" cy="75370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6424"/>
            <a:ext cx="10692003" cy="7047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898" y="10"/>
            <a:ext cx="9800203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3886"/>
            <a:ext cx="10692003" cy="7192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1297"/>
            <a:ext cx="10692003" cy="6777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2065"/>
            <a:ext cx="10692003" cy="6776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8835"/>
            <a:ext cx="10692003" cy="6882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6367"/>
            <a:ext cx="10692003" cy="6847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56367"/>
            <a:ext cx="10692003" cy="6847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7424"/>
            <a:ext cx="10692003" cy="7045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3124"/>
            <a:ext cx="10692003" cy="7273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9870"/>
            <a:ext cx="10692003" cy="7180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8799" y="10"/>
            <a:ext cx="8034406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2750"/>
            <a:ext cx="10692003" cy="6814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4489"/>
            <a:ext cx="10692003" cy="6751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3413"/>
            <a:ext cx="10692003" cy="6873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947"/>
            <a:ext cx="10692003" cy="74722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8927" y="10"/>
            <a:ext cx="9034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0863" y="10"/>
            <a:ext cx="8550402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744" y="10"/>
            <a:ext cx="8454511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995" y="10"/>
            <a:ext cx="10010150" cy="7560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4971"/>
            <a:ext cx="10692003" cy="6610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23891"/>
            <a:ext cx="10691987" cy="6512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793"/>
            <a:ext cx="10692003" cy="6744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2155"/>
            <a:ext cx="10692003" cy="7095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5918"/>
            <a:ext cx="10691987" cy="710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615"/>
            <a:ext cx="10692003" cy="7038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7802"/>
            <a:ext cx="10691987" cy="6744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4183"/>
            <a:ext cx="10692003" cy="7011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Benutzerdefiniert</PresentationFormat>
  <Paragraphs>0</Paragraphs>
  <Slides>61</Slides>
  <Notes>61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Webserver</cp:lastModifiedBy>
  <cp:revision>1</cp:revision>
  <dcterms:created xsi:type="dcterms:W3CDTF">2020-02-24T13:48:32Z</dcterms:created>
  <dcterms:modified xsi:type="dcterms:W3CDTF">2020-02-24T12:48:46Z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2020-02-24T00:00:00Z</vt:filetime>
  </property>
  <property fmtid="{D5CDD505-2E9C-101B-9397-08002B2CF9AE}" pid="3" name="LastSaved">
    <vt:filetime>2020-02-24T00:00:00Z</vt:filetime>
  </property>
</Properties>
</file>